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 id="271" r:id="rId16"/>
    <p:sldId id="270" r:id="rId17"/>
    <p:sldId id="275" r:id="rId18"/>
    <p:sldId id="276" r:id="rId19"/>
    <p:sldId id="272" r:id="rId20"/>
    <p:sldId id="273" r:id="rId21"/>
    <p:sldId id="274" r:id="rId22"/>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4662" autoAdjust="0"/>
  </p:normalViewPr>
  <p:slideViewPr>
    <p:cSldViewPr>
      <p:cViewPr>
        <p:scale>
          <a:sx n="70" d="100"/>
          <a:sy n="70" d="100"/>
        </p:scale>
        <p:origin x="-1140" y="-90"/>
      </p:cViewPr>
      <p:guideLst>
        <p:guide orient="horz" pos="2160"/>
        <p:guide pos="2880"/>
      </p:guideLst>
    </p:cSldViewPr>
  </p:slideViewPr>
  <p:notesTextViewPr>
    <p:cViewPr>
      <p:scale>
        <a:sx n="1" d="1"/>
        <a:sy n="1" d="1"/>
      </p:scale>
      <p:origin x="0" y="0"/>
    </p:cViewPr>
  </p:notesTextViewPr>
  <p:sorterViewPr>
    <p:cViewPr>
      <p:scale>
        <a:sx n="100" d="100"/>
        <a:sy n="100" d="100"/>
      </p:scale>
      <p:origin x="0" y="18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416E0-0664-4555-AA24-CA28F46A0B47}" type="datetimeFigureOut">
              <a:rPr lang="hu-HU" smtClean="0"/>
              <a:t>2016.01.16.</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7D0D81-E5B3-475B-A711-BC320C8D5FEE}" type="slidenum">
              <a:rPr lang="hu-HU" smtClean="0"/>
              <a:t>‹#›</a:t>
            </a:fld>
            <a:endParaRPr lang="hu-HU"/>
          </a:p>
        </p:txBody>
      </p:sp>
    </p:spTree>
    <p:extLst>
      <p:ext uri="{BB962C8B-B14F-4D97-AF65-F5344CB8AC3E}">
        <p14:creationId xmlns:p14="http://schemas.microsoft.com/office/powerpoint/2010/main" val="1738974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97D0D81-E5B3-475B-A711-BC320C8D5FEE}" type="slidenum">
              <a:rPr lang="hu-HU" smtClean="0"/>
              <a:t>7</a:t>
            </a:fld>
            <a:endParaRPr lang="hu-HU"/>
          </a:p>
        </p:txBody>
      </p:sp>
    </p:spTree>
    <p:extLst>
      <p:ext uri="{BB962C8B-B14F-4D97-AF65-F5344CB8AC3E}">
        <p14:creationId xmlns:p14="http://schemas.microsoft.com/office/powerpoint/2010/main" val="2677319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hu-HU" smtClean="0"/>
              <a:t>Mintacím szerkesztése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en-US" dirty="0"/>
          </a:p>
        </p:txBody>
      </p:sp>
      <p:sp>
        <p:nvSpPr>
          <p:cNvPr id="4" name="Date Placeholder 3"/>
          <p:cNvSpPr>
            <a:spLocks noGrp="1"/>
          </p:cNvSpPr>
          <p:nvPr>
            <p:ph type="dt" sz="half" idx="10"/>
          </p:nvPr>
        </p:nvSpPr>
        <p:spPr/>
        <p:txBody>
          <a:bodyPr/>
          <a:lstStyle/>
          <a:p>
            <a:fld id="{72F9CFA5-1E24-4C5B-A748-BD899527A64C}" type="datetimeFigureOut">
              <a:rPr lang="hu-HU" smtClean="0"/>
              <a:t>2016.01.16.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84D943A-CF2F-4C5E-8329-7E895FF75F98}" type="slidenum">
              <a:rPr lang="hu-HU" smtClean="0"/>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72F9CFA5-1E24-4C5B-A748-BD899527A64C}" type="datetimeFigureOut">
              <a:rPr lang="hu-HU" smtClean="0"/>
              <a:t>2016.01.16.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84D943A-CF2F-4C5E-8329-7E895FF75F98}"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2F9CFA5-1E24-4C5B-A748-BD899527A64C}" type="datetimeFigureOut">
              <a:rPr lang="hu-HU" smtClean="0"/>
              <a:t>2016.01.16.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84D943A-CF2F-4C5E-8329-7E895FF75F98}" type="slidenum">
              <a:rPr lang="hu-HU" smtClean="0"/>
              <a:t>‹#›</a:t>
            </a:fld>
            <a:endParaRPr lang="hu-H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hu-HU" smtClean="0"/>
              <a:t>Mintacím szerkesztése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72F9CFA5-1E24-4C5B-A748-BD899527A64C}" type="datetimeFigureOut">
              <a:rPr lang="hu-HU" smtClean="0"/>
              <a:t>2016.01.16.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84D943A-CF2F-4C5E-8329-7E895FF75F98}" type="slidenum">
              <a:rPr lang="hu-HU" smtClean="0"/>
              <a:t>‹#›</a:t>
            </a:fld>
            <a:endParaRPr lang="hu-HU"/>
          </a:p>
        </p:txBody>
      </p:sp>
      <p:sp>
        <p:nvSpPr>
          <p:cNvPr id="7" name="Title 6"/>
          <p:cNvSpPr>
            <a:spLocks noGrp="1"/>
          </p:cNvSpPr>
          <p:nvPr>
            <p:ph type="title"/>
          </p:nvPr>
        </p:nvSpPr>
        <p:spPr/>
        <p:txBody>
          <a:bodyPr/>
          <a:lstStyle/>
          <a:p>
            <a:r>
              <a:rPr lang="hu-HU" smtClean="0"/>
              <a:t>Mintacím szerkesztése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hu-HU" smtClean="0"/>
              <a:t>Mintacím szerkesztése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72F9CFA5-1E24-4C5B-A748-BD899527A64C}" type="datetimeFigureOut">
              <a:rPr lang="hu-HU" smtClean="0"/>
              <a:t>2016.01.16.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F84D943A-CF2F-4C5E-8329-7E895FF75F98}" type="slidenum">
              <a:rPr lang="hu-HU" smtClean="0"/>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5" name="Date Placeholder 4"/>
          <p:cNvSpPr>
            <a:spLocks noGrp="1"/>
          </p:cNvSpPr>
          <p:nvPr>
            <p:ph type="dt" sz="half" idx="10"/>
          </p:nvPr>
        </p:nvSpPr>
        <p:spPr/>
        <p:txBody>
          <a:bodyPr/>
          <a:lstStyle/>
          <a:p>
            <a:fld id="{72F9CFA5-1E24-4C5B-A748-BD899527A64C}" type="datetimeFigureOut">
              <a:rPr lang="hu-HU" smtClean="0"/>
              <a:t>2016.01.16.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84D943A-CF2F-4C5E-8329-7E895FF75F98}" type="slidenum">
              <a:rPr lang="hu-HU" smtClean="0"/>
              <a:t>‹#›</a:t>
            </a:fld>
            <a:endParaRPr lang="hu-HU"/>
          </a:p>
        </p:txBody>
      </p:sp>
      <p:sp>
        <p:nvSpPr>
          <p:cNvPr id="9" name="Content Placeholder 8"/>
          <p:cNvSpPr>
            <a:spLocks noGrp="1"/>
          </p:cNvSpPr>
          <p:nvPr>
            <p:ph sz="quarter" idx="13"/>
          </p:nvPr>
        </p:nvSpPr>
        <p:spPr>
          <a:xfrm>
            <a:off x="676655" y="2679192"/>
            <a:ext cx="3822192" cy="34472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Mintacím szerkesztése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72F9CFA5-1E24-4C5B-A748-BD899527A64C}" type="datetimeFigureOut">
              <a:rPr lang="hu-HU" smtClean="0"/>
              <a:t>2016.01.16.</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F84D943A-CF2F-4C5E-8329-7E895FF75F98}" type="slidenum">
              <a:rPr lang="hu-HU" smtClean="0"/>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Date Placeholder 2"/>
          <p:cNvSpPr>
            <a:spLocks noGrp="1"/>
          </p:cNvSpPr>
          <p:nvPr>
            <p:ph type="dt" sz="half" idx="10"/>
          </p:nvPr>
        </p:nvSpPr>
        <p:spPr/>
        <p:txBody>
          <a:bodyPr/>
          <a:lstStyle/>
          <a:p>
            <a:fld id="{72F9CFA5-1E24-4C5B-A748-BD899527A64C}" type="datetimeFigureOut">
              <a:rPr lang="hu-HU" smtClean="0"/>
              <a:t>2016.01.16.</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F84D943A-CF2F-4C5E-8329-7E895FF75F98}" type="slidenum">
              <a:rPr lang="hu-HU" smtClean="0"/>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2F9CFA5-1E24-4C5B-A748-BD899527A64C}" type="datetimeFigureOut">
              <a:rPr lang="hu-HU" smtClean="0"/>
              <a:t>2016.01.16.</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F84D943A-CF2F-4C5E-8329-7E895FF75F98}"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2F9CFA5-1E24-4C5B-A748-BD899527A64C}" type="datetimeFigureOut">
              <a:rPr lang="hu-HU" smtClean="0"/>
              <a:t>2016.01.16.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84D943A-CF2F-4C5E-8329-7E895FF75F98}" type="slidenum">
              <a:rPr lang="hu-HU" smtClean="0"/>
              <a:t>‹#›</a:t>
            </a:fld>
            <a:endParaRPr lang="hu-H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hu-HU" smtClean="0"/>
              <a:t>Mintacím szerkesztése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hu-HU" smtClean="0"/>
              <a:t>Mintacím szerkesztése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72F9CFA5-1E24-4C5B-A748-BD899527A64C}" type="datetimeFigureOut">
              <a:rPr lang="hu-HU" smtClean="0"/>
              <a:t>2016.01.16.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F84D943A-CF2F-4C5E-8329-7E895FF75F98}" type="slidenum">
              <a:rPr lang="hu-HU" smtClean="0"/>
              <a:t>‹#›</a:t>
            </a:fld>
            <a:endParaRPr lang="hu-H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hu-HU" smtClean="0"/>
              <a:t>Mintacím szerkesztése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2F9CFA5-1E24-4C5B-A748-BD899527A64C}" type="datetimeFigureOut">
              <a:rPr lang="hu-HU" smtClean="0"/>
              <a:t>2016.01.16.</a:t>
            </a:fld>
            <a:endParaRPr lang="hu-H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hu-H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84D943A-CF2F-4C5E-8329-7E895FF75F98}" type="slidenum">
              <a:rPr lang="hu-HU" smtClean="0"/>
              <a:t>‹#›</a:t>
            </a:fld>
            <a:endParaRPr lang="hu-H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u.wikipedia.org/wiki/Nemzeti_himnusz" TargetMode="External"/><Relationship Id="rId2" Type="http://schemas.openxmlformats.org/officeDocument/2006/relationships/hyperlink" Target="https://hu.wikipedia.org/wiki/Lettorsz%C3%A1g" TargetMode="External"/><Relationship Id="rId1" Type="http://schemas.openxmlformats.org/officeDocument/2006/relationships/slideLayout" Target="../slideLayouts/slideLayout2.xml"/><Relationship Id="rId4" Type="http://schemas.openxmlformats.org/officeDocument/2006/relationships/hyperlink" Target="https://hu.wikipedia.org/w/index.php?title=K%C4%81rlis_Baumanis&amp;action=edit&amp;redlink=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noAutofit/>
          </a:bodyPr>
          <a:lstStyle/>
          <a:p>
            <a:r>
              <a:rPr lang="hu-HU" sz="6000" b="1" dirty="0" smtClean="0"/>
              <a:t>ÖKUMENIKUS IMAHÉT</a:t>
            </a:r>
            <a:r>
              <a:rPr lang="hu-HU" sz="4800" b="1" dirty="0" smtClean="0"/>
              <a:t/>
            </a:r>
            <a:br>
              <a:rPr lang="hu-HU" sz="4800" b="1" dirty="0" smtClean="0"/>
            </a:br>
            <a:r>
              <a:rPr lang="hu-HU" sz="4800" b="1" dirty="0" smtClean="0"/>
              <a:t>a Krisztus-hívők egységéért</a:t>
            </a:r>
            <a:br>
              <a:rPr lang="hu-HU" sz="4800" b="1" dirty="0" smtClean="0"/>
            </a:br>
            <a:endParaRPr lang="hu-HU" sz="4800" b="1" dirty="0"/>
          </a:p>
        </p:txBody>
      </p:sp>
      <p:sp>
        <p:nvSpPr>
          <p:cNvPr id="3" name="Alcím 2"/>
          <p:cNvSpPr>
            <a:spLocks noGrp="1"/>
          </p:cNvSpPr>
          <p:nvPr>
            <p:ph type="subTitle" idx="1"/>
          </p:nvPr>
        </p:nvSpPr>
        <p:spPr/>
        <p:txBody>
          <a:bodyPr>
            <a:normAutofit/>
          </a:bodyPr>
          <a:lstStyle/>
          <a:p>
            <a:r>
              <a:rPr lang="hu-HU" sz="5400" dirty="0" smtClean="0">
                <a:solidFill>
                  <a:schemeClr val="tx1"/>
                </a:solidFill>
                <a:latin typeface="+mj-lt"/>
              </a:rPr>
              <a:t>2016. </a:t>
            </a:r>
            <a:r>
              <a:rPr lang="hu-HU" sz="5400" dirty="0">
                <a:solidFill>
                  <a:schemeClr val="tx1"/>
                </a:solidFill>
                <a:latin typeface="+mj-lt"/>
              </a:rPr>
              <a:t>j</a:t>
            </a:r>
            <a:r>
              <a:rPr lang="hu-HU" sz="5400" dirty="0" smtClean="0">
                <a:solidFill>
                  <a:schemeClr val="tx1"/>
                </a:solidFill>
                <a:latin typeface="+mj-lt"/>
              </a:rPr>
              <a:t>anuár 17-24-ig</a:t>
            </a:r>
            <a:endParaRPr lang="hu-HU" sz="5400" dirty="0">
              <a:solidFill>
                <a:schemeClr val="tx1"/>
              </a:solidFill>
              <a:latin typeface="+mj-lt"/>
            </a:endParaRPr>
          </a:p>
        </p:txBody>
      </p:sp>
    </p:spTree>
    <p:extLst>
      <p:ext uri="{BB962C8B-B14F-4D97-AF65-F5344CB8AC3E}">
        <p14:creationId xmlns:p14="http://schemas.microsoft.com/office/powerpoint/2010/main" val="1482080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marL="0" indent="0" algn="ctr">
              <a:buNone/>
            </a:pPr>
            <a:r>
              <a:rPr lang="hu-HU" dirty="0" smtClean="0"/>
              <a:t>Evangélikus Énekeskönyv 280-as számú éneke:</a:t>
            </a:r>
          </a:p>
          <a:p>
            <a:pPr marL="0" indent="0" algn="ctr">
              <a:buNone/>
            </a:pPr>
            <a:r>
              <a:rPr lang="hu-HU" sz="6000" b="1" dirty="0" smtClean="0"/>
              <a:t>Itt az Isten köztünk…</a:t>
            </a:r>
            <a:endParaRPr lang="hu-HU" sz="6000" b="1" dirty="0"/>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2085350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p:cNvSpPr>
            <a:spLocks noGrp="1"/>
          </p:cNvSpPr>
          <p:nvPr>
            <p:ph type="title"/>
          </p:nvPr>
        </p:nvSpPr>
        <p:spPr/>
        <p:txBody>
          <a:bodyPr/>
          <a:lstStyle/>
          <a:p>
            <a:endParaRPr lang="hu-HU"/>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916832"/>
            <a:ext cx="8352928"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2583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1772816"/>
            <a:ext cx="9143999" cy="5085184"/>
          </a:xfrm>
        </p:spPr>
        <p:txBody>
          <a:bodyPr>
            <a:noAutofit/>
          </a:bodyPr>
          <a:lstStyle/>
          <a:p>
            <a:r>
              <a:rPr lang="hu-HU" sz="2000" b="1" dirty="0">
                <a:solidFill>
                  <a:schemeClr val="tx1"/>
                </a:solidFill>
              </a:rPr>
              <a:t>2. Itt az Isten köztünk, ő, kit éjjel-nappal Angyalsereg áld, magasztal. Szent, </a:t>
            </a:r>
            <a:r>
              <a:rPr lang="hu-HU" sz="2000" b="1" dirty="0" err="1">
                <a:solidFill>
                  <a:schemeClr val="tx1"/>
                </a:solidFill>
              </a:rPr>
              <a:t>szent</a:t>
            </a:r>
            <a:r>
              <a:rPr lang="hu-HU" sz="2000" b="1" dirty="0">
                <a:solidFill>
                  <a:schemeClr val="tx1"/>
                </a:solidFill>
              </a:rPr>
              <a:t>, </a:t>
            </a:r>
            <a:r>
              <a:rPr lang="hu-HU" sz="2000" b="1" dirty="0" err="1">
                <a:solidFill>
                  <a:schemeClr val="tx1"/>
                </a:solidFill>
              </a:rPr>
              <a:t>szent</a:t>
            </a:r>
            <a:r>
              <a:rPr lang="hu-HU" sz="2000" b="1" dirty="0">
                <a:solidFill>
                  <a:schemeClr val="tx1"/>
                </a:solidFill>
              </a:rPr>
              <a:t> az Isten! Néki énekelnek A mennyei boldog lelkek. Ó, Urunk, Halld szavunk, Ha mi, kicsiny néped Hódolunk tenéked!</a:t>
            </a:r>
            <a:br>
              <a:rPr lang="hu-HU" sz="2000" b="1" dirty="0">
                <a:solidFill>
                  <a:schemeClr val="tx1"/>
                </a:solidFill>
              </a:rPr>
            </a:br>
            <a:r>
              <a:rPr lang="hu-HU" sz="2000" b="1" dirty="0">
                <a:solidFill>
                  <a:schemeClr val="tx1"/>
                </a:solidFill>
              </a:rPr>
              <a:t/>
            </a:r>
            <a:br>
              <a:rPr lang="hu-HU" sz="2000" b="1" dirty="0">
                <a:solidFill>
                  <a:schemeClr val="tx1"/>
                </a:solidFill>
              </a:rPr>
            </a:br>
            <a:r>
              <a:rPr lang="hu-HU" sz="2000" b="1" dirty="0">
                <a:solidFill>
                  <a:schemeClr val="tx1"/>
                </a:solidFill>
              </a:rPr>
              <a:t>3. Csodálatos Felség, Hadd dicsérlek téged, Hadd szolgáljon lelkem néked! Angyaloknak módján Színed előtt állván, Bárcsak mindig arcod látnám! Add nékem Mindenben Te kedvedben járnom, Istenem, Királyom!</a:t>
            </a:r>
            <a:br>
              <a:rPr lang="hu-HU" sz="2000" b="1" dirty="0">
                <a:solidFill>
                  <a:schemeClr val="tx1"/>
                </a:solidFill>
              </a:rPr>
            </a:br>
            <a:r>
              <a:rPr lang="hu-HU" sz="2000" b="1" dirty="0">
                <a:solidFill>
                  <a:schemeClr val="tx1"/>
                </a:solidFill>
              </a:rPr>
              <a:t/>
            </a:r>
            <a:br>
              <a:rPr lang="hu-HU" sz="2000" b="1" dirty="0">
                <a:solidFill>
                  <a:schemeClr val="tx1"/>
                </a:solidFill>
              </a:rPr>
            </a:br>
            <a:r>
              <a:rPr lang="hu-HU" sz="2000" b="1" dirty="0">
                <a:solidFill>
                  <a:schemeClr val="tx1"/>
                </a:solidFill>
              </a:rPr>
              <a:t>4. Át- meg átjársz mindent. Rám ragyogni engedd Életadó, áldott Lelked! Mint a kis virág is Magától kibomlik, Rá ha csöndes fényed omlik. Add, Uram, Vidáman Fényességed látnom, S országod munkálnom!</a:t>
            </a:r>
            <a:br>
              <a:rPr lang="hu-HU" sz="2000" b="1" dirty="0">
                <a:solidFill>
                  <a:schemeClr val="tx1"/>
                </a:solidFill>
              </a:rPr>
            </a:br>
            <a:r>
              <a:rPr lang="hu-HU" sz="2000" b="1" dirty="0">
                <a:solidFill>
                  <a:schemeClr val="tx1"/>
                </a:solidFill>
              </a:rPr>
              <a:t/>
            </a:r>
            <a:br>
              <a:rPr lang="hu-HU" sz="2000" b="1" dirty="0">
                <a:solidFill>
                  <a:schemeClr val="tx1"/>
                </a:solidFill>
              </a:rPr>
            </a:br>
            <a:r>
              <a:rPr lang="hu-HU" sz="2000" b="1" dirty="0">
                <a:solidFill>
                  <a:schemeClr val="tx1"/>
                </a:solidFill>
              </a:rPr>
              <a:t>5. Jöjj, lakozzál bennem, Hadd legyen már itt lenn Templomoddá szívem-lelkem! Mindig közellévő, Jelentsd magad nékem, Ne lakhasson más e szívben! Szüntelen Mindenben Csakis téged lásson, Leborulva áldjon!</a:t>
            </a:r>
            <a:endParaRPr lang="hu-HU" sz="2000" b="1" dirty="0">
              <a:solidFill>
                <a:schemeClr val="tx1"/>
              </a:solidFill>
            </a:endParaRPr>
          </a:p>
        </p:txBody>
      </p:sp>
      <p:sp>
        <p:nvSpPr>
          <p:cNvPr id="3" name="Cím 2"/>
          <p:cNvSpPr>
            <a:spLocks noGrp="1"/>
          </p:cNvSpPr>
          <p:nvPr>
            <p:ph type="title"/>
          </p:nvPr>
        </p:nvSpPr>
        <p:spPr/>
        <p:txBody>
          <a:bodyPr/>
          <a:lstStyle/>
          <a:p>
            <a:endParaRPr lang="hu-HU" dirty="0"/>
          </a:p>
        </p:txBody>
      </p:sp>
    </p:spTree>
    <p:extLst>
      <p:ext uri="{BB962C8B-B14F-4D97-AF65-F5344CB8AC3E}">
        <p14:creationId xmlns:p14="http://schemas.microsoft.com/office/powerpoint/2010/main" val="212678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artalom helye 8"/>
          <p:cNvSpPr>
            <a:spLocks noGrp="1"/>
          </p:cNvSpPr>
          <p:nvPr>
            <p:ph idx="1"/>
          </p:nvPr>
        </p:nvSpPr>
        <p:spPr>
          <a:xfrm>
            <a:off x="0" y="2564904"/>
            <a:ext cx="9131512" cy="3378688"/>
          </a:xfrm>
        </p:spPr>
        <p:txBody>
          <a:bodyPr/>
          <a:lstStyle/>
          <a:p>
            <a:pPr marL="0" indent="0" algn="ctr">
              <a:buNone/>
            </a:pPr>
            <a:r>
              <a:rPr lang="hu-HU" sz="4000" b="1" dirty="0" smtClean="0"/>
              <a:t>„Ó, mily szép és mily gyönyörűséges, </a:t>
            </a:r>
          </a:p>
          <a:p>
            <a:pPr marL="0" indent="0" algn="ctr">
              <a:buNone/>
            </a:pPr>
            <a:r>
              <a:rPr lang="hu-HU" sz="4000" b="1" dirty="0" smtClean="0"/>
              <a:t>ha a testvérek egyetértésben élnek!”</a:t>
            </a:r>
          </a:p>
          <a:p>
            <a:pPr marL="0" indent="0" algn="ctr">
              <a:buNone/>
            </a:pPr>
            <a:r>
              <a:rPr lang="hu-HU" sz="3600" dirty="0" smtClean="0"/>
              <a:t>133 Zsoltár</a:t>
            </a:r>
            <a:endParaRPr lang="hu-HU" sz="3600" dirty="0"/>
          </a:p>
        </p:txBody>
      </p:sp>
      <p:sp>
        <p:nvSpPr>
          <p:cNvPr id="8" name="Cím 7"/>
          <p:cNvSpPr>
            <a:spLocks noGrp="1"/>
          </p:cNvSpPr>
          <p:nvPr>
            <p:ph type="title"/>
          </p:nvPr>
        </p:nvSpPr>
        <p:spPr/>
        <p:txBody>
          <a:bodyPr/>
          <a:lstStyle/>
          <a:p>
            <a:endParaRPr lang="hu-HU"/>
          </a:p>
        </p:txBody>
      </p:sp>
    </p:spTree>
    <p:extLst>
      <p:ext uri="{BB962C8B-B14F-4D97-AF65-F5344CB8AC3E}">
        <p14:creationId xmlns:p14="http://schemas.microsoft.com/office/powerpoint/2010/main" val="3006938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pPr marL="0" indent="0" algn="ctr">
              <a:buNone/>
            </a:pPr>
            <a:r>
              <a:rPr lang="hu-HU" sz="3200" b="1" dirty="0" smtClean="0"/>
              <a:t>„Tegyétek teljessé örömömet azzal, </a:t>
            </a:r>
          </a:p>
          <a:p>
            <a:pPr marL="0" indent="0" algn="ctr">
              <a:buNone/>
            </a:pPr>
            <a:r>
              <a:rPr lang="hu-HU" sz="3200" b="1" dirty="0" smtClean="0"/>
              <a:t>hogy ugyanazt akarjátok. </a:t>
            </a:r>
          </a:p>
          <a:p>
            <a:pPr marL="0" indent="0" algn="ctr">
              <a:buNone/>
            </a:pPr>
            <a:r>
              <a:rPr lang="hu-HU" sz="3200" b="1" dirty="0" smtClean="0"/>
              <a:t>Ugyanaz a szeretet legyen bennetek, </a:t>
            </a:r>
          </a:p>
          <a:p>
            <a:pPr marL="0" indent="0" algn="ctr">
              <a:buNone/>
            </a:pPr>
            <a:r>
              <a:rPr lang="hu-HU" sz="3200" b="1" dirty="0" smtClean="0"/>
              <a:t>egyet akarva ugyanarra törekedjetek.”</a:t>
            </a:r>
          </a:p>
          <a:p>
            <a:pPr marL="0" indent="0" algn="ctr">
              <a:buNone/>
            </a:pPr>
            <a:r>
              <a:rPr lang="hu-HU" dirty="0" err="1" smtClean="0"/>
              <a:t>Fil</a:t>
            </a:r>
            <a:r>
              <a:rPr lang="hu-HU" dirty="0" smtClean="0"/>
              <a:t> 2,1-5</a:t>
            </a:r>
            <a:endParaRPr lang="hu-HU" dirty="0"/>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3983159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2204864"/>
            <a:ext cx="9144000" cy="4653136"/>
          </a:xfrm>
        </p:spPr>
        <p:txBody>
          <a:bodyPr>
            <a:normAutofit lnSpcReduction="10000"/>
          </a:bodyPr>
          <a:lstStyle/>
          <a:p>
            <a:pPr marL="0" indent="0" algn="ctr">
              <a:buNone/>
            </a:pPr>
            <a:r>
              <a:rPr lang="hu-HU" sz="4000" b="1" dirty="0" smtClean="0"/>
              <a:t>„Az én Uramnak, </a:t>
            </a:r>
          </a:p>
          <a:p>
            <a:pPr marL="0" indent="0" algn="ctr">
              <a:buNone/>
            </a:pPr>
            <a:r>
              <a:rPr lang="hu-HU" sz="4000" b="1" dirty="0" smtClean="0"/>
              <a:t>az Úrnak lelke nyugszik rajtam, </a:t>
            </a:r>
          </a:p>
          <a:p>
            <a:pPr marL="0" indent="0" algn="ctr">
              <a:buNone/>
            </a:pPr>
            <a:r>
              <a:rPr lang="hu-HU" sz="4000" b="1" dirty="0" smtClean="0"/>
              <a:t>mert felkent engem az Úr. </a:t>
            </a:r>
          </a:p>
          <a:p>
            <a:pPr marL="0" indent="0" algn="ctr">
              <a:buNone/>
            </a:pPr>
            <a:r>
              <a:rPr lang="hu-HU" sz="4000" b="1" dirty="0" smtClean="0"/>
              <a:t>Elküldött, </a:t>
            </a:r>
          </a:p>
          <a:p>
            <a:pPr marL="0" indent="0" algn="ctr">
              <a:buNone/>
            </a:pPr>
            <a:r>
              <a:rPr lang="hu-HU" sz="4000" b="1" dirty="0" smtClean="0"/>
              <a:t>hogy örömhírt vigyek </a:t>
            </a:r>
          </a:p>
          <a:p>
            <a:pPr marL="0" indent="0" algn="ctr">
              <a:buNone/>
            </a:pPr>
            <a:r>
              <a:rPr lang="hu-HU" sz="4000" b="1" dirty="0" smtClean="0"/>
              <a:t>a szegényeknek.”</a:t>
            </a:r>
          </a:p>
          <a:p>
            <a:pPr marL="0" indent="0" algn="ctr">
              <a:buNone/>
            </a:pPr>
            <a:r>
              <a:rPr lang="hu-HU" dirty="0" err="1" smtClean="0"/>
              <a:t>Ézs</a:t>
            </a:r>
            <a:r>
              <a:rPr lang="hu-HU" dirty="0" smtClean="0"/>
              <a:t> 61,1-4</a:t>
            </a:r>
            <a:endParaRPr lang="hu-HU" dirty="0"/>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1261693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2636912"/>
            <a:ext cx="9143999" cy="3489251"/>
          </a:xfrm>
        </p:spPr>
        <p:txBody>
          <a:bodyPr/>
          <a:lstStyle/>
          <a:p>
            <a:pPr marL="0" indent="0" algn="ctr">
              <a:buNone/>
            </a:pPr>
            <a:r>
              <a:rPr lang="hu-HU" sz="4000" b="1" dirty="0" smtClean="0"/>
              <a:t>„Ezeket azért mondom nektek, </a:t>
            </a:r>
          </a:p>
          <a:p>
            <a:pPr marL="0" indent="0" algn="ctr">
              <a:buNone/>
            </a:pPr>
            <a:r>
              <a:rPr lang="hu-HU" sz="4000" b="1" dirty="0" smtClean="0"/>
              <a:t>hogy az én örömöm legyen bennetek, </a:t>
            </a:r>
          </a:p>
          <a:p>
            <a:pPr marL="0" indent="0" algn="ctr">
              <a:buNone/>
            </a:pPr>
            <a:r>
              <a:rPr lang="hu-HU" sz="4000" b="1" dirty="0" smtClean="0"/>
              <a:t>és örömötök teljes legyen.”</a:t>
            </a:r>
          </a:p>
          <a:p>
            <a:pPr marL="0" indent="0" algn="ctr">
              <a:buNone/>
            </a:pPr>
            <a:r>
              <a:rPr lang="hu-HU" sz="3200" dirty="0" err="1" smtClean="0"/>
              <a:t>Jn</a:t>
            </a:r>
            <a:r>
              <a:rPr lang="hu-HU" sz="3200" dirty="0" smtClean="0"/>
              <a:t> 15,9-12</a:t>
            </a:r>
            <a:endParaRPr lang="hu-HU" sz="3200" dirty="0"/>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3503007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2675467"/>
            <a:ext cx="9143999" cy="3450696"/>
          </a:xfrm>
        </p:spPr>
        <p:txBody>
          <a:bodyPr/>
          <a:lstStyle/>
          <a:p>
            <a:pPr marL="0" indent="0" algn="ctr">
              <a:buNone/>
            </a:pPr>
            <a:r>
              <a:rPr lang="hu-HU" u="sng" dirty="0" smtClean="0"/>
              <a:t>Kérdések:</a:t>
            </a:r>
          </a:p>
          <a:p>
            <a:pPr marL="0" indent="0" algn="ctr">
              <a:buNone/>
            </a:pPr>
            <a:endParaRPr lang="hu-HU" u="sng" dirty="0" smtClean="0"/>
          </a:p>
          <a:p>
            <a:r>
              <a:rPr lang="hu-HU" dirty="0" smtClean="0"/>
              <a:t>Mi fojthatja el az örömöt a világban, vagy az egyházban?</a:t>
            </a:r>
          </a:p>
          <a:p>
            <a:endParaRPr lang="hu-HU" dirty="0" smtClean="0"/>
          </a:p>
          <a:p>
            <a:r>
              <a:rPr lang="hu-HU" dirty="0" smtClean="0"/>
              <a:t>Mit kaphatunk keresztyén testvéreinktől, hogy Jézus öröme </a:t>
            </a:r>
          </a:p>
          <a:p>
            <a:pPr marL="0" indent="0">
              <a:buNone/>
            </a:pPr>
            <a:r>
              <a:rPr lang="hu-HU" dirty="0"/>
              <a:t> </a:t>
            </a:r>
            <a:r>
              <a:rPr lang="hu-HU" dirty="0" smtClean="0"/>
              <a:t>    legyen bennünk,  és így az evangélium tanúi legyünk?</a:t>
            </a:r>
            <a:endParaRPr lang="hu-HU" dirty="0"/>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1150115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251520" y="1916832"/>
            <a:ext cx="8640959" cy="4209331"/>
          </a:xfrm>
        </p:spPr>
        <p:txBody>
          <a:bodyPr>
            <a:normAutofit/>
          </a:bodyPr>
          <a:lstStyle/>
          <a:p>
            <a:pPr marL="0" indent="0" algn="just">
              <a:buNone/>
            </a:pPr>
            <a:r>
              <a:rPr lang="hu-HU" sz="2800" b="1" dirty="0" smtClean="0"/>
              <a:t>Szeretet Istene! Nézz ránk, hogy mennyire téged szeretnénk szolgálni – lelki gyengeségünk és elégtelenségünk ellenére. Töltsd be jelenléteddel szívünk legmélyebb vágyakozását. Töltsd be megtört szívünket gyógyító szereteteddel, hogy úgy szeressünk, ahogyan Te szerettél bennünket. Add nekünk az egység ajándékát, hogy örömmel szolgálhassunk Téged, szeretetedet pedig megosszuk másokkal is.  Urunk Istenünk! Fiad, Jézus Krisztus nevében kérünk. - Ámen</a:t>
            </a:r>
            <a:endParaRPr lang="hu-HU" sz="2800" b="1" dirty="0"/>
          </a:p>
        </p:txBody>
      </p:sp>
      <p:sp>
        <p:nvSpPr>
          <p:cNvPr id="3" name="Cím 2"/>
          <p:cNvSpPr>
            <a:spLocks noGrp="1"/>
          </p:cNvSpPr>
          <p:nvPr>
            <p:ph type="title"/>
          </p:nvPr>
        </p:nvSpPr>
        <p:spPr/>
        <p:txBody>
          <a:bodyPr/>
          <a:lstStyle/>
          <a:p>
            <a:r>
              <a:rPr lang="hu-HU" dirty="0" smtClean="0"/>
              <a:t>Imádkozzunk!</a:t>
            </a:r>
            <a:endParaRPr lang="hu-HU" dirty="0"/>
          </a:p>
        </p:txBody>
      </p:sp>
    </p:spTree>
    <p:extLst>
      <p:ext uri="{BB962C8B-B14F-4D97-AF65-F5344CB8AC3E}">
        <p14:creationId xmlns:p14="http://schemas.microsoft.com/office/powerpoint/2010/main" val="1664686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2675467"/>
            <a:ext cx="9143999" cy="3450696"/>
          </a:xfrm>
        </p:spPr>
        <p:txBody>
          <a:bodyPr/>
          <a:lstStyle/>
          <a:p>
            <a:pPr marL="0" indent="0" algn="ctr">
              <a:buNone/>
            </a:pPr>
            <a:r>
              <a:rPr lang="hu-HU" b="1" dirty="0" smtClean="0"/>
              <a:t>Evangélikus Énekeskönyv 339-es számú éneke:</a:t>
            </a:r>
          </a:p>
          <a:p>
            <a:pPr marL="0" indent="0" algn="ctr">
              <a:buNone/>
            </a:pPr>
            <a:r>
              <a:rPr lang="hu-HU" sz="4800" b="1" dirty="0" smtClean="0"/>
              <a:t>Tebenned bíztunk eleitől fogva…</a:t>
            </a:r>
            <a:endParaRPr lang="hu-HU" sz="4800" b="1" dirty="0"/>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2936095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Felhasználó\Desktop\plakát 201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398" y="2132856"/>
            <a:ext cx="7704856"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032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7" y="692696"/>
            <a:ext cx="8352928" cy="5976664"/>
          </a:xfrm>
        </p:spPr>
      </p:pic>
      <p:sp>
        <p:nvSpPr>
          <p:cNvPr id="3" name="Cím 2"/>
          <p:cNvSpPr>
            <a:spLocks noGrp="1"/>
          </p:cNvSpPr>
          <p:nvPr>
            <p:ph type="title"/>
          </p:nvPr>
        </p:nvSpPr>
        <p:spPr>
          <a:xfrm>
            <a:off x="457200" y="0"/>
            <a:ext cx="8229600" cy="1591056"/>
          </a:xfrm>
        </p:spPr>
        <p:txBody>
          <a:bodyPr/>
          <a:lstStyle/>
          <a:p>
            <a:endParaRPr lang="hu-HU" dirty="0"/>
          </a:p>
        </p:txBody>
      </p:sp>
    </p:spTree>
    <p:extLst>
      <p:ext uri="{BB962C8B-B14F-4D97-AF65-F5344CB8AC3E}">
        <p14:creationId xmlns:p14="http://schemas.microsoft.com/office/powerpoint/2010/main" val="480700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2636912"/>
            <a:ext cx="9144000" cy="4221088"/>
          </a:xfrm>
        </p:spPr>
        <p:txBody>
          <a:bodyPr/>
          <a:lstStyle/>
          <a:p>
            <a:pPr marL="0" indent="0">
              <a:buNone/>
            </a:pPr>
            <a:r>
              <a:rPr lang="hu-HU" b="1" dirty="0"/>
              <a:t>2. Az embereket te meg hagyod halni, És ezt mondod az emberi nemzetnek: </a:t>
            </a:r>
            <a:r>
              <a:rPr lang="hu-HU" b="1" dirty="0" err="1"/>
              <a:t>Légyetek</a:t>
            </a:r>
            <a:r>
              <a:rPr lang="hu-HU" b="1" dirty="0"/>
              <a:t> porrá, kik porból lettetek, Mert ezer esztendő előtted annyi, Mint a tegnapnak ő elmúlása És egy éjnek rövid vigyázása.</a:t>
            </a:r>
            <a:br>
              <a:rPr lang="hu-HU" b="1" dirty="0"/>
            </a:br>
            <a:r>
              <a:rPr lang="hu-HU" b="1" dirty="0"/>
              <a:t/>
            </a:r>
            <a:br>
              <a:rPr lang="hu-HU" b="1" dirty="0"/>
            </a:br>
            <a:r>
              <a:rPr lang="hu-HU" b="1" dirty="0"/>
              <a:t>3. Szolgáidon láttassad dolgaidat, Dicsőségedet ezeknek fiain! Add értenünk felséges hatalmadat, Mi kegyes Urunk, ó, irgalmas Isten, Minden dolgunkat bírjad, forgassad, Kezeink munkáit igazgassad!</a:t>
            </a:r>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163786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0" y="2675467"/>
            <a:ext cx="9143999" cy="3450696"/>
          </a:xfrm>
        </p:spPr>
        <p:txBody>
          <a:bodyPr/>
          <a:lstStyle/>
          <a:p>
            <a:pPr marL="0" indent="0" algn="ctr">
              <a:buNone/>
            </a:pPr>
            <a:r>
              <a:rPr lang="hu-HU" sz="4800" b="1" dirty="0" smtClean="0">
                <a:solidFill>
                  <a:srgbClr val="002060"/>
                </a:solidFill>
              </a:rPr>
              <a:t>2016. január 18. hétfő 17 óra</a:t>
            </a:r>
          </a:p>
          <a:p>
            <a:pPr marL="0" indent="0" algn="ctr">
              <a:buNone/>
            </a:pPr>
            <a:r>
              <a:rPr lang="hu-HU" sz="4000" b="1" dirty="0" err="1"/>
              <a:t>c</a:t>
            </a:r>
            <a:r>
              <a:rPr lang="hu-HU" sz="4000" b="1" dirty="0" err="1" smtClean="0"/>
              <a:t>sorvási</a:t>
            </a:r>
            <a:r>
              <a:rPr lang="hu-HU" sz="4000" b="1" dirty="0" smtClean="0"/>
              <a:t> református gyülekezeti terem</a:t>
            </a:r>
          </a:p>
          <a:p>
            <a:pPr marL="0" indent="0" algn="ctr">
              <a:buNone/>
            </a:pPr>
            <a:r>
              <a:rPr lang="hu-HU" u="sng" dirty="0"/>
              <a:t>i</a:t>
            </a:r>
            <a:r>
              <a:rPr lang="hu-HU" u="sng" dirty="0" smtClean="0"/>
              <a:t>gehirdető</a:t>
            </a:r>
            <a:r>
              <a:rPr lang="hu-HU" dirty="0" smtClean="0"/>
              <a:t>:</a:t>
            </a:r>
          </a:p>
          <a:p>
            <a:pPr marL="0" indent="0" algn="ctr">
              <a:buNone/>
            </a:pPr>
            <a:r>
              <a:rPr lang="hu-HU" sz="2800" b="1" dirty="0" smtClean="0"/>
              <a:t>Liptákné Gajdács Mária</a:t>
            </a:r>
          </a:p>
          <a:p>
            <a:pPr marL="0" indent="0" algn="ctr">
              <a:buNone/>
            </a:pPr>
            <a:r>
              <a:rPr lang="hu-HU" dirty="0"/>
              <a:t>e</a:t>
            </a:r>
            <a:r>
              <a:rPr lang="hu-HU" dirty="0" smtClean="0"/>
              <a:t>vangélikus lelkész</a:t>
            </a:r>
            <a:endParaRPr lang="hu-HU" dirty="0"/>
          </a:p>
        </p:txBody>
      </p:sp>
      <p:sp>
        <p:nvSpPr>
          <p:cNvPr id="2" name="Cím 1"/>
          <p:cNvSpPr>
            <a:spLocks noGrp="1"/>
          </p:cNvSpPr>
          <p:nvPr>
            <p:ph type="title"/>
          </p:nvPr>
        </p:nvSpPr>
        <p:spPr/>
        <p:txBody>
          <a:bodyPr/>
          <a:lstStyle/>
          <a:p>
            <a:endParaRPr lang="hu-HU"/>
          </a:p>
        </p:txBody>
      </p:sp>
    </p:spTree>
    <p:extLst>
      <p:ext uri="{BB962C8B-B14F-4D97-AF65-F5344CB8AC3E}">
        <p14:creationId xmlns:p14="http://schemas.microsoft.com/office/powerpoint/2010/main" val="1490651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Felhasználó\Pictures\PGI.pn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592506" y="2674938"/>
            <a:ext cx="3966925" cy="3451225"/>
          </a:xfrm>
          <a:prstGeom prst="rect">
            <a:avLst/>
          </a:prstGeom>
          <a:noFill/>
          <a:extLst>
            <a:ext uri="{909E8E84-426E-40DD-AFC4-6F175D3DCCD1}">
              <a14:hiddenFill xmlns:a14="http://schemas.microsoft.com/office/drawing/2010/main">
                <a:solidFill>
                  <a:srgbClr val="FFFFFF"/>
                </a:solidFill>
              </a14:hiddenFill>
            </a:ext>
          </a:extLst>
        </p:spPr>
      </p:pic>
      <p:sp>
        <p:nvSpPr>
          <p:cNvPr id="3" name="Cím 2"/>
          <p:cNvSpPr>
            <a:spLocks noGrp="1"/>
          </p:cNvSpPr>
          <p:nvPr>
            <p:ph type="title"/>
          </p:nvPr>
        </p:nvSpPr>
        <p:spPr>
          <a:xfrm>
            <a:off x="457200" y="548680"/>
            <a:ext cx="8229600" cy="1800200"/>
          </a:xfrm>
        </p:spPr>
        <p:txBody>
          <a:bodyPr>
            <a:normAutofit fontScale="90000"/>
          </a:bodyPr>
          <a:lstStyle/>
          <a:p>
            <a:r>
              <a:rPr lang="hu-HU" b="1" i="1" dirty="0" smtClean="0">
                <a:solidFill>
                  <a:srgbClr val="002060"/>
                </a:solidFill>
              </a:rPr>
              <a:t>„Arra hívattunk, </a:t>
            </a:r>
            <a:br>
              <a:rPr lang="hu-HU" b="1" i="1" dirty="0" smtClean="0">
                <a:solidFill>
                  <a:srgbClr val="002060"/>
                </a:solidFill>
              </a:rPr>
            </a:br>
            <a:r>
              <a:rPr lang="hu-HU" b="1" i="1" dirty="0" smtClean="0">
                <a:solidFill>
                  <a:srgbClr val="002060"/>
                </a:solidFill>
              </a:rPr>
              <a:t>hogy az Úr nagy tetteit hirdessük!”</a:t>
            </a:r>
            <a:br>
              <a:rPr lang="hu-HU" b="1" i="1" dirty="0" smtClean="0">
                <a:solidFill>
                  <a:srgbClr val="002060"/>
                </a:solidFill>
              </a:rPr>
            </a:br>
            <a:r>
              <a:rPr lang="hu-HU" b="1" i="1" dirty="0" smtClean="0">
                <a:solidFill>
                  <a:srgbClr val="002060"/>
                </a:solidFill>
              </a:rPr>
              <a:t>1 </a:t>
            </a:r>
            <a:r>
              <a:rPr lang="hu-HU" b="1" i="1" dirty="0" err="1" smtClean="0">
                <a:solidFill>
                  <a:srgbClr val="002060"/>
                </a:solidFill>
              </a:rPr>
              <a:t>Pt</a:t>
            </a:r>
            <a:r>
              <a:rPr lang="hu-HU" b="1" i="1" dirty="0" smtClean="0">
                <a:solidFill>
                  <a:srgbClr val="002060"/>
                </a:solidFill>
              </a:rPr>
              <a:t> 2,9</a:t>
            </a:r>
            <a:endParaRPr lang="hu-HU" b="1" i="1" dirty="0">
              <a:solidFill>
                <a:srgbClr val="002060"/>
              </a:solidFill>
            </a:endParaRPr>
          </a:p>
        </p:txBody>
      </p:sp>
    </p:spTree>
    <p:extLst>
      <p:ext uri="{BB962C8B-B14F-4D97-AF65-F5344CB8AC3E}">
        <p14:creationId xmlns:p14="http://schemas.microsoft.com/office/powerpoint/2010/main" val="4165539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18597" y="2708920"/>
            <a:ext cx="9125403" cy="3450696"/>
          </a:xfrm>
        </p:spPr>
        <p:txBody>
          <a:bodyPr>
            <a:normAutofit lnSpcReduction="10000"/>
          </a:bodyPr>
          <a:lstStyle/>
          <a:p>
            <a:pPr marL="0" indent="0" algn="ctr">
              <a:buNone/>
            </a:pPr>
            <a:r>
              <a:rPr lang="hu-HU" sz="6600" b="1" dirty="0" err="1" smtClean="0"/>
              <a:t>Dievs</a:t>
            </a:r>
            <a:r>
              <a:rPr lang="hu-HU" sz="6600" b="1" dirty="0"/>
              <a:t>, </a:t>
            </a:r>
            <a:r>
              <a:rPr lang="hu-HU" sz="6600" b="1" dirty="0" err="1"/>
              <a:t>svētī</a:t>
            </a:r>
            <a:r>
              <a:rPr lang="hu-HU" sz="6600" b="1" dirty="0"/>
              <a:t> </a:t>
            </a:r>
            <a:r>
              <a:rPr lang="hu-HU" sz="6600" b="1" dirty="0" err="1"/>
              <a:t>Latviju</a:t>
            </a:r>
            <a:r>
              <a:rPr lang="hu-HU" sz="6600" b="1" dirty="0" smtClean="0"/>
              <a:t>!</a:t>
            </a:r>
          </a:p>
          <a:p>
            <a:pPr marL="0" indent="0" algn="ctr">
              <a:buNone/>
            </a:pPr>
            <a:r>
              <a:rPr lang="hu-HU" sz="5400" i="1" dirty="0" smtClean="0"/>
              <a:t>Isten, áldd meg Lettországot</a:t>
            </a:r>
            <a:r>
              <a:rPr lang="hu-HU" sz="5400" dirty="0"/>
              <a:t>!</a:t>
            </a:r>
            <a:endParaRPr lang="hu-HU" sz="5400" dirty="0" smtClean="0"/>
          </a:p>
          <a:p>
            <a:pPr marL="0" indent="0" algn="ctr">
              <a:buNone/>
            </a:pPr>
            <a:r>
              <a:rPr lang="hu-HU" sz="4400" dirty="0" smtClean="0">
                <a:hlinkClick r:id="rId2" tooltip="Lettország"/>
              </a:rPr>
              <a:t>Lettország</a:t>
            </a:r>
            <a:r>
              <a:rPr lang="hu-HU" sz="4400" dirty="0" smtClean="0"/>
              <a:t> </a:t>
            </a:r>
            <a:r>
              <a:rPr lang="hu-HU" sz="4400" dirty="0">
                <a:hlinkClick r:id="rId3" tooltip="Nemzeti himnusz"/>
              </a:rPr>
              <a:t>nemzeti </a:t>
            </a:r>
            <a:r>
              <a:rPr lang="hu-HU" sz="4400" dirty="0" smtClean="0">
                <a:hlinkClick r:id="rId3" tooltip="Nemzeti himnusz"/>
              </a:rPr>
              <a:t>himnusza</a:t>
            </a:r>
            <a:r>
              <a:rPr lang="hu-HU" sz="4400" dirty="0" smtClean="0"/>
              <a:t> </a:t>
            </a:r>
          </a:p>
          <a:p>
            <a:pPr marL="0" indent="0" algn="ctr">
              <a:buNone/>
            </a:pPr>
            <a:endParaRPr lang="hu-HU" sz="800" dirty="0" smtClean="0"/>
          </a:p>
          <a:p>
            <a:pPr marL="0" indent="0" algn="ctr">
              <a:buNone/>
            </a:pPr>
            <a:endParaRPr lang="hu-HU" sz="800" dirty="0"/>
          </a:p>
          <a:p>
            <a:pPr marL="0" indent="0" algn="ctr">
              <a:buNone/>
            </a:pPr>
            <a:r>
              <a:rPr lang="hu-HU" sz="2000" dirty="0" smtClean="0"/>
              <a:t>A </a:t>
            </a:r>
            <a:r>
              <a:rPr lang="hu-HU" sz="2000" dirty="0"/>
              <a:t>szöveg és a zene egyaránt  </a:t>
            </a:r>
            <a:r>
              <a:rPr lang="hu-HU" sz="2000" dirty="0" err="1" smtClean="0">
                <a:hlinkClick r:id="rId4" tooltip="Kārlis Baumanis (a lap nem létezik)"/>
              </a:rPr>
              <a:t>Kārlis</a:t>
            </a:r>
            <a:r>
              <a:rPr lang="hu-HU" sz="2000" dirty="0" smtClean="0">
                <a:hlinkClick r:id="rId4" tooltip="Kārlis Baumanis (a lap nem létezik)"/>
              </a:rPr>
              <a:t> </a:t>
            </a:r>
            <a:r>
              <a:rPr lang="hu-HU" sz="2000" dirty="0" err="1">
                <a:hlinkClick r:id="rId4" tooltip="Kārlis Baumanis (a lap nem létezik)"/>
              </a:rPr>
              <a:t>Baumanis</a:t>
            </a:r>
            <a:r>
              <a:rPr lang="hu-HU" sz="2000" dirty="0"/>
              <a:t> (1834–1904) </a:t>
            </a:r>
            <a:r>
              <a:rPr lang="hu-HU" sz="2000" dirty="0" smtClean="0"/>
              <a:t>műve</a:t>
            </a:r>
            <a:endParaRPr lang="hu-HU" sz="2000" dirty="0"/>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1008337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872067" y="2348880"/>
            <a:ext cx="7408333" cy="3777283"/>
          </a:xfrm>
        </p:spPr>
        <p:txBody>
          <a:bodyPr>
            <a:noAutofit/>
          </a:bodyPr>
          <a:lstStyle/>
          <a:p>
            <a:pPr marL="2468880" lvl="8" indent="0">
              <a:buNone/>
            </a:pPr>
            <a:r>
              <a:rPr lang="hu-HU" sz="2400" b="1" dirty="0" err="1" smtClean="0"/>
              <a:t>Dievs</a:t>
            </a:r>
            <a:r>
              <a:rPr lang="hu-HU" sz="2400" b="1" dirty="0"/>
              <a:t>, </a:t>
            </a:r>
            <a:r>
              <a:rPr lang="hu-HU" sz="2400" b="1" dirty="0" err="1"/>
              <a:t>svētī</a:t>
            </a:r>
            <a:r>
              <a:rPr lang="hu-HU" sz="2400" b="1" dirty="0"/>
              <a:t> </a:t>
            </a:r>
            <a:r>
              <a:rPr lang="hu-HU" sz="2400" b="1" dirty="0" err="1" smtClean="0"/>
              <a:t>Latviju</a:t>
            </a:r>
            <a:r>
              <a:rPr lang="hu-HU" sz="2400" b="1" dirty="0" smtClean="0"/>
              <a:t>,</a:t>
            </a:r>
          </a:p>
          <a:p>
            <a:pPr marL="2468880" lvl="8" indent="0">
              <a:buNone/>
            </a:pPr>
            <a:r>
              <a:rPr lang="hu-HU" sz="2400" b="1" dirty="0" err="1" smtClean="0"/>
              <a:t>Mūs</a:t>
            </a:r>
            <a:r>
              <a:rPr lang="hu-HU" sz="2400" b="1" dirty="0"/>
              <a:t>' </a:t>
            </a:r>
            <a:r>
              <a:rPr lang="hu-HU" sz="2400" b="1" dirty="0" err="1"/>
              <a:t>dārgo</a:t>
            </a:r>
            <a:r>
              <a:rPr lang="hu-HU" sz="2400" b="1" dirty="0"/>
              <a:t> </a:t>
            </a:r>
            <a:r>
              <a:rPr lang="hu-HU" sz="2400" b="1" dirty="0" err="1"/>
              <a:t>tēviju</a:t>
            </a:r>
            <a:r>
              <a:rPr lang="hu-HU" sz="2400" b="1" dirty="0"/>
              <a:t>,</a:t>
            </a:r>
          </a:p>
          <a:p>
            <a:pPr marL="2468880" lvl="8" indent="0">
              <a:buNone/>
            </a:pPr>
            <a:r>
              <a:rPr lang="hu-HU" sz="2400" b="1" dirty="0" err="1" smtClean="0"/>
              <a:t>Svētī</a:t>
            </a:r>
            <a:r>
              <a:rPr lang="hu-HU" sz="2400" b="1" dirty="0" smtClean="0"/>
              <a:t> </a:t>
            </a:r>
            <a:r>
              <a:rPr lang="hu-HU" sz="2400" b="1" dirty="0"/>
              <a:t>jel </a:t>
            </a:r>
            <a:r>
              <a:rPr lang="hu-HU" sz="2400" b="1" dirty="0" err="1"/>
              <a:t>Latviju</a:t>
            </a:r>
            <a:r>
              <a:rPr lang="hu-HU" sz="2400" b="1" dirty="0"/>
              <a:t>,</a:t>
            </a:r>
          </a:p>
          <a:p>
            <a:pPr marL="2468880" lvl="8" indent="0">
              <a:buNone/>
            </a:pPr>
            <a:r>
              <a:rPr lang="hu-HU" sz="2400" b="1" dirty="0" err="1" smtClean="0"/>
              <a:t>Ak</a:t>
            </a:r>
            <a:r>
              <a:rPr lang="hu-HU" sz="2400" b="1" dirty="0"/>
              <a:t>, </a:t>
            </a:r>
            <a:r>
              <a:rPr lang="hu-HU" sz="2400" b="1" dirty="0" err="1"/>
              <a:t>svētī</a:t>
            </a:r>
            <a:r>
              <a:rPr lang="hu-HU" sz="2400" b="1" dirty="0"/>
              <a:t> jel </a:t>
            </a:r>
            <a:r>
              <a:rPr lang="hu-HU" sz="2400" b="1" dirty="0" err="1"/>
              <a:t>to</a:t>
            </a:r>
            <a:r>
              <a:rPr lang="hu-HU" sz="2400" b="1" dirty="0"/>
              <a:t>!</a:t>
            </a:r>
          </a:p>
          <a:p>
            <a:pPr lvl="8"/>
            <a:endParaRPr lang="hu-HU" sz="2400" b="1" dirty="0"/>
          </a:p>
          <a:p>
            <a:pPr marL="2468880" lvl="8" indent="0">
              <a:buNone/>
            </a:pPr>
            <a:r>
              <a:rPr lang="hu-HU" sz="2400" b="1" dirty="0" err="1" smtClean="0"/>
              <a:t>Kur</a:t>
            </a:r>
            <a:r>
              <a:rPr lang="hu-HU" sz="2400" b="1" dirty="0" smtClean="0"/>
              <a:t> </a:t>
            </a:r>
            <a:r>
              <a:rPr lang="hu-HU" sz="2400" b="1" dirty="0" err="1"/>
              <a:t>latvju</a:t>
            </a:r>
            <a:r>
              <a:rPr lang="hu-HU" sz="2400" b="1" dirty="0"/>
              <a:t> </a:t>
            </a:r>
            <a:r>
              <a:rPr lang="hu-HU" sz="2400" b="1" dirty="0" err="1"/>
              <a:t>meitas</a:t>
            </a:r>
            <a:r>
              <a:rPr lang="hu-HU" sz="2400" b="1" dirty="0"/>
              <a:t> </a:t>
            </a:r>
            <a:r>
              <a:rPr lang="hu-HU" sz="2400" b="1" dirty="0" err="1"/>
              <a:t>zied</a:t>
            </a:r>
            <a:r>
              <a:rPr lang="hu-HU" sz="2400" b="1" dirty="0"/>
              <a:t>,</a:t>
            </a:r>
          </a:p>
          <a:p>
            <a:pPr marL="2468880" lvl="8" indent="0">
              <a:buNone/>
            </a:pPr>
            <a:r>
              <a:rPr lang="hu-HU" sz="2400" b="1" dirty="0" err="1" smtClean="0"/>
              <a:t>Kur</a:t>
            </a:r>
            <a:r>
              <a:rPr lang="hu-HU" sz="2400" b="1" dirty="0" smtClean="0"/>
              <a:t> </a:t>
            </a:r>
            <a:r>
              <a:rPr lang="hu-HU" sz="2400" b="1" dirty="0" err="1"/>
              <a:t>latvju</a:t>
            </a:r>
            <a:r>
              <a:rPr lang="hu-HU" sz="2400" b="1" dirty="0"/>
              <a:t> </a:t>
            </a:r>
            <a:r>
              <a:rPr lang="hu-HU" sz="2400" b="1" dirty="0" err="1"/>
              <a:t>dēli</a:t>
            </a:r>
            <a:r>
              <a:rPr lang="hu-HU" sz="2400" b="1" dirty="0"/>
              <a:t> </a:t>
            </a:r>
            <a:r>
              <a:rPr lang="hu-HU" sz="2400" b="1" dirty="0" err="1" smtClean="0"/>
              <a:t>dzied</a:t>
            </a:r>
            <a:r>
              <a:rPr lang="hu-HU" sz="2400" b="1" dirty="0" smtClean="0"/>
              <a:t>,</a:t>
            </a:r>
          </a:p>
          <a:p>
            <a:pPr marL="2468880" lvl="8" indent="0">
              <a:buNone/>
            </a:pPr>
            <a:r>
              <a:rPr lang="hu-HU" sz="2400" b="1" dirty="0" err="1" smtClean="0"/>
              <a:t>Laid</a:t>
            </a:r>
            <a:r>
              <a:rPr lang="hu-HU" sz="2400" b="1" dirty="0" smtClean="0"/>
              <a:t> </a:t>
            </a:r>
            <a:r>
              <a:rPr lang="hu-HU" sz="2400" b="1" dirty="0" err="1"/>
              <a:t>mums</a:t>
            </a:r>
            <a:r>
              <a:rPr lang="hu-HU" sz="2400" b="1" dirty="0"/>
              <a:t> </a:t>
            </a:r>
            <a:r>
              <a:rPr lang="hu-HU" sz="2400" b="1" dirty="0" err="1"/>
              <a:t>tur</a:t>
            </a:r>
            <a:r>
              <a:rPr lang="hu-HU" sz="2400" b="1" dirty="0"/>
              <a:t> </a:t>
            </a:r>
            <a:r>
              <a:rPr lang="hu-HU" sz="2400" b="1" dirty="0" err="1"/>
              <a:t>laimē</a:t>
            </a:r>
            <a:r>
              <a:rPr lang="hu-HU" sz="2400" b="1" dirty="0"/>
              <a:t> </a:t>
            </a:r>
            <a:r>
              <a:rPr lang="hu-HU" sz="2400" b="1" dirty="0" err="1"/>
              <a:t>diet</a:t>
            </a:r>
            <a:r>
              <a:rPr lang="hu-HU" sz="2400" b="1" dirty="0"/>
              <a:t>,</a:t>
            </a:r>
          </a:p>
          <a:p>
            <a:pPr marL="2468880" lvl="8" indent="0">
              <a:buNone/>
            </a:pPr>
            <a:r>
              <a:rPr lang="hu-HU" sz="2400" b="1" dirty="0" err="1" smtClean="0"/>
              <a:t>Mūs</a:t>
            </a:r>
            <a:r>
              <a:rPr lang="hu-HU" sz="2400" b="1" dirty="0"/>
              <a:t>' </a:t>
            </a:r>
            <a:r>
              <a:rPr lang="hu-HU" sz="2400" b="1" dirty="0" err="1"/>
              <a:t>Latvijā</a:t>
            </a:r>
            <a:r>
              <a:rPr lang="hu-HU" sz="2400" b="1" dirty="0"/>
              <a:t>! </a:t>
            </a:r>
          </a:p>
        </p:txBody>
      </p:sp>
      <p:sp>
        <p:nvSpPr>
          <p:cNvPr id="3" name="Cím 2"/>
          <p:cNvSpPr>
            <a:spLocks noGrp="1"/>
          </p:cNvSpPr>
          <p:nvPr>
            <p:ph type="title"/>
          </p:nvPr>
        </p:nvSpPr>
        <p:spPr>
          <a:xfrm>
            <a:off x="539552" y="476672"/>
            <a:ext cx="8147248" cy="1584176"/>
          </a:xfrm>
        </p:spPr>
        <p:txBody>
          <a:bodyPr>
            <a:normAutofit fontScale="90000"/>
          </a:bodyPr>
          <a:lstStyle/>
          <a:p>
            <a:r>
              <a:rPr lang="hu-HU" sz="800" dirty="0" smtClean="0"/>
              <a:t/>
            </a:r>
            <a:br>
              <a:rPr lang="hu-HU" sz="800" dirty="0" smtClean="0"/>
            </a:br>
            <a:r>
              <a:rPr lang="hu-HU" sz="800" dirty="0"/>
              <a:t/>
            </a:r>
            <a:br>
              <a:rPr lang="hu-HU" sz="800" dirty="0"/>
            </a:br>
            <a:r>
              <a:rPr lang="hu-HU" dirty="0" err="1" smtClean="0"/>
              <a:t>Dievs</a:t>
            </a:r>
            <a:r>
              <a:rPr lang="hu-HU" dirty="0"/>
              <a:t>, </a:t>
            </a:r>
            <a:r>
              <a:rPr lang="hu-HU" dirty="0" err="1"/>
              <a:t>svētī</a:t>
            </a:r>
            <a:r>
              <a:rPr lang="hu-HU" dirty="0"/>
              <a:t> </a:t>
            </a:r>
            <a:r>
              <a:rPr lang="hu-HU" dirty="0" err="1"/>
              <a:t>Latviju</a:t>
            </a:r>
            <a:r>
              <a:rPr lang="hu-HU" dirty="0"/>
              <a:t>!</a:t>
            </a:r>
            <a:br>
              <a:rPr lang="hu-HU" dirty="0"/>
            </a:br>
            <a:r>
              <a:rPr lang="hu-HU" dirty="0" smtClean="0"/>
              <a:t>Isten, áldd meg Lettországot! </a:t>
            </a:r>
            <a:r>
              <a:rPr lang="hu-HU" dirty="0"/>
              <a:t/>
            </a:r>
            <a:br>
              <a:rPr lang="hu-HU" dirty="0"/>
            </a:br>
            <a:endParaRPr lang="hu-HU" dirty="0"/>
          </a:p>
        </p:txBody>
      </p:sp>
    </p:spTree>
    <p:extLst>
      <p:ext uri="{BB962C8B-B14F-4D97-AF65-F5344CB8AC3E}">
        <p14:creationId xmlns:p14="http://schemas.microsoft.com/office/powerpoint/2010/main" val="565583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2675467"/>
            <a:ext cx="9143999" cy="3450696"/>
          </a:xfrm>
        </p:spPr>
        <p:txBody>
          <a:bodyPr/>
          <a:lstStyle/>
          <a:p>
            <a:pPr marL="0" indent="0" algn="ctr">
              <a:buNone/>
            </a:pPr>
            <a:r>
              <a:rPr lang="hu-HU" sz="3200" dirty="0" smtClean="0"/>
              <a:t>Evangélikus Énekeskönyv 229-es számú éneke</a:t>
            </a:r>
            <a:r>
              <a:rPr lang="hu-HU" sz="3600" dirty="0" smtClean="0"/>
              <a:t>:</a:t>
            </a:r>
          </a:p>
          <a:p>
            <a:pPr marL="0" indent="0" algn="ctr">
              <a:buNone/>
            </a:pPr>
            <a:r>
              <a:rPr lang="hu-HU" sz="6000" b="1" dirty="0"/>
              <a:t>Jövel, Szentlélek Úristen</a:t>
            </a:r>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93410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1" y="1700808"/>
            <a:ext cx="7272808"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4238812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a:off x="0" y="2420888"/>
            <a:ext cx="9144000" cy="4437112"/>
          </a:xfrm>
        </p:spPr>
        <p:txBody>
          <a:bodyPr>
            <a:normAutofit/>
          </a:bodyPr>
          <a:lstStyle/>
          <a:p>
            <a:r>
              <a:rPr lang="hu-HU" b="1" dirty="0" smtClean="0">
                <a:solidFill>
                  <a:schemeClr val="tx1"/>
                </a:solidFill>
              </a:rPr>
              <a:t>2. Te </a:t>
            </a:r>
            <a:r>
              <a:rPr lang="hu-HU" b="1" dirty="0">
                <a:solidFill>
                  <a:schemeClr val="tx1"/>
                </a:solidFill>
              </a:rPr>
              <a:t>szentségnek új Világa, Vezess igédnek útjára, Taníts az Istent vallanunk, Szívből Atyánknak mondanunk! Add az igaz hitet nekünk, Egy legyen a mi Mesterünk! Benne higgyünk, éljünk, haljunk, Jézus legyen csak bizodalmunk! Halleluja, </a:t>
            </a:r>
            <a:r>
              <a:rPr lang="hu-HU" b="1" dirty="0" err="1">
                <a:solidFill>
                  <a:schemeClr val="tx1"/>
                </a:solidFill>
              </a:rPr>
              <a:t>halleluja</a:t>
            </a:r>
            <a:r>
              <a:rPr lang="hu-HU" b="1" dirty="0">
                <a:solidFill>
                  <a:schemeClr val="tx1"/>
                </a:solidFill>
              </a:rPr>
              <a:t>!</a:t>
            </a:r>
          </a:p>
          <a:p>
            <a:endParaRPr lang="hu-HU" b="1" dirty="0">
              <a:solidFill>
                <a:schemeClr val="tx1"/>
              </a:solidFill>
            </a:endParaRPr>
          </a:p>
          <a:p>
            <a:r>
              <a:rPr lang="hu-HU" b="1" dirty="0" smtClean="0">
                <a:solidFill>
                  <a:schemeClr val="tx1"/>
                </a:solidFill>
              </a:rPr>
              <a:t>3. Ó</a:t>
            </a:r>
            <a:r>
              <a:rPr lang="hu-HU" b="1" dirty="0">
                <a:solidFill>
                  <a:schemeClr val="tx1"/>
                </a:solidFill>
              </a:rPr>
              <a:t>, mi édes Vigasztalónk, Légy kegyes megoltalmazónk, Hogy megmaradjunk a hitben, Véled való egyességben! Erősítsd reménységünket, Szálld meg elménket, szívünket, Hogy végre hitünknek végét, Elnyerjük lelkünk üdvösségét. Halleluja, </a:t>
            </a:r>
            <a:r>
              <a:rPr lang="hu-HU" b="1" dirty="0" err="1">
                <a:solidFill>
                  <a:schemeClr val="tx1"/>
                </a:solidFill>
              </a:rPr>
              <a:t>halleluja</a:t>
            </a:r>
            <a:r>
              <a:rPr lang="hu-HU" b="1" dirty="0">
                <a:solidFill>
                  <a:schemeClr val="tx1"/>
                </a:solidFill>
              </a:rPr>
              <a:t>!</a:t>
            </a:r>
          </a:p>
        </p:txBody>
      </p:sp>
      <p:sp>
        <p:nvSpPr>
          <p:cNvPr id="3" name="Cím 2"/>
          <p:cNvSpPr>
            <a:spLocks noGrp="1"/>
          </p:cNvSpPr>
          <p:nvPr>
            <p:ph type="title"/>
          </p:nvPr>
        </p:nvSpPr>
        <p:spPr/>
        <p:txBody>
          <a:bodyPr/>
          <a:lstStyle/>
          <a:p>
            <a:endParaRPr lang="hu-HU"/>
          </a:p>
        </p:txBody>
      </p:sp>
    </p:spTree>
    <p:extLst>
      <p:ext uri="{BB962C8B-B14F-4D97-AF65-F5344CB8AC3E}">
        <p14:creationId xmlns:p14="http://schemas.microsoft.com/office/powerpoint/2010/main" val="23511866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ullám">
  <a:themeElements>
    <a:clrScheme name="Hullá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Hullá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ullá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497</Words>
  <Application>Microsoft Office PowerPoint</Application>
  <PresentationFormat>Diavetítés a képernyőre (4:3 oldalarány)</PresentationFormat>
  <Paragraphs>63</Paragraphs>
  <Slides>21</Slides>
  <Notes>1</Notes>
  <HiddenSlides>0</HiddenSlides>
  <MMClips>0</MMClips>
  <ScaleCrop>false</ScaleCrop>
  <HeadingPairs>
    <vt:vector size="4" baseType="variant">
      <vt:variant>
        <vt:lpstr>Téma</vt:lpstr>
      </vt:variant>
      <vt:variant>
        <vt:i4>1</vt:i4>
      </vt:variant>
      <vt:variant>
        <vt:lpstr>Diacímek</vt:lpstr>
      </vt:variant>
      <vt:variant>
        <vt:i4>21</vt:i4>
      </vt:variant>
    </vt:vector>
  </HeadingPairs>
  <TitlesOfParts>
    <vt:vector size="22" baseType="lpstr">
      <vt:lpstr>Hullám</vt:lpstr>
      <vt:lpstr>ÖKUMENIKUS IMAHÉT a Krisztus-hívők egységéért </vt:lpstr>
      <vt:lpstr>PowerPoint bemutató</vt:lpstr>
      <vt:lpstr>PowerPoint bemutató</vt:lpstr>
      <vt:lpstr>„Arra hívattunk,  hogy az Úr nagy tetteit hirdessük!” 1 Pt 2,9</vt:lpstr>
      <vt:lpstr>PowerPoint bemutató</vt:lpstr>
      <vt:lpstr>  Dievs, svētī Latviju! Isten, áldd meg Lettországot!  </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Imádkozzunk!</vt:lpstr>
      <vt:lpstr>PowerPoint bemutató</vt:lpstr>
      <vt:lpstr>PowerPoint bemutató</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ÖKUMENIKUS IMAHÉT a Krisztus-hívők egységéért</dc:title>
  <dc:creator>Felhasználó</dc:creator>
  <cp:lastModifiedBy>Felhasználó</cp:lastModifiedBy>
  <cp:revision>13</cp:revision>
  <dcterms:created xsi:type="dcterms:W3CDTF">2016-01-16T10:21:33Z</dcterms:created>
  <dcterms:modified xsi:type="dcterms:W3CDTF">2016-01-16T12:02:12Z</dcterms:modified>
</cp:coreProperties>
</file>